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687-AB17-4F06-A855-85F11656CE03}" type="datetimeFigureOut">
              <a:rPr lang="en-ZA" smtClean="0"/>
              <a:pPr/>
              <a:t>2016/01/11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6FE6-7AE0-4BA6-99D9-1C4DF5BD7FF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97010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687-AB17-4F06-A855-85F11656CE03}" type="datetimeFigureOut">
              <a:rPr lang="en-ZA" smtClean="0"/>
              <a:pPr/>
              <a:t>2016/01/11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6FE6-7AE0-4BA6-99D9-1C4DF5BD7FF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79154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687-AB17-4F06-A855-85F11656CE03}" type="datetimeFigureOut">
              <a:rPr lang="en-ZA" smtClean="0"/>
              <a:pPr/>
              <a:t>2016/01/11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6FE6-7AE0-4BA6-99D9-1C4DF5BD7FF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77256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687-AB17-4F06-A855-85F11656CE03}" type="datetimeFigureOut">
              <a:rPr lang="en-ZA" smtClean="0"/>
              <a:pPr/>
              <a:t>2016/01/11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6FE6-7AE0-4BA6-99D9-1C4DF5BD7FF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59775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687-AB17-4F06-A855-85F11656CE03}" type="datetimeFigureOut">
              <a:rPr lang="en-ZA" smtClean="0"/>
              <a:pPr/>
              <a:t>2016/01/11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6FE6-7AE0-4BA6-99D9-1C4DF5BD7FF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334218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687-AB17-4F06-A855-85F11656CE03}" type="datetimeFigureOut">
              <a:rPr lang="en-ZA" smtClean="0"/>
              <a:pPr/>
              <a:t>2016/01/11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6FE6-7AE0-4BA6-99D9-1C4DF5BD7FF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51048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687-AB17-4F06-A855-85F11656CE03}" type="datetimeFigureOut">
              <a:rPr lang="en-ZA" smtClean="0"/>
              <a:pPr/>
              <a:t>2016/01/11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6FE6-7AE0-4BA6-99D9-1C4DF5BD7FF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1794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687-AB17-4F06-A855-85F11656CE03}" type="datetimeFigureOut">
              <a:rPr lang="en-ZA" smtClean="0"/>
              <a:pPr/>
              <a:t>2016/01/11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6FE6-7AE0-4BA6-99D9-1C4DF5BD7FF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75918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687-AB17-4F06-A855-85F11656CE03}" type="datetimeFigureOut">
              <a:rPr lang="en-ZA" smtClean="0"/>
              <a:pPr/>
              <a:t>2016/01/11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6FE6-7AE0-4BA6-99D9-1C4DF5BD7FF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5348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687-AB17-4F06-A855-85F11656CE03}" type="datetimeFigureOut">
              <a:rPr lang="en-ZA" smtClean="0"/>
              <a:pPr/>
              <a:t>2016/01/11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6FE6-7AE0-4BA6-99D9-1C4DF5BD7FF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56053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9687-AB17-4F06-A855-85F11656CE03}" type="datetimeFigureOut">
              <a:rPr lang="en-ZA" smtClean="0"/>
              <a:pPr/>
              <a:t>2016/01/11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6FE6-7AE0-4BA6-99D9-1C4DF5BD7FF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62019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A9687-AB17-4F06-A855-85F11656CE03}" type="datetimeFigureOut">
              <a:rPr lang="en-ZA" smtClean="0"/>
              <a:pPr/>
              <a:t>2016/01/11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06FE6-7AE0-4BA6-99D9-1C4DF5BD7FF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94003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Dabchick Rigging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6156176" y="5733256"/>
            <a:ext cx="130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Malcolm Osborne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xmlns="" val="387542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454300"/>
            <a:ext cx="3816424" cy="2658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454300"/>
            <a:ext cx="2862318" cy="3816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5776" y="6926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/>
              <a:t>Mast Rigging</a:t>
            </a:r>
            <a:endParaRPr lang="en-Z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15617" y="4437112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Dabchicks are currently rigged for rotating mast – a pin in the mast foot rotates in a nylon block on the deck. At the hounds, all three stays are shackled to a mast tang. By undoing the big shackle, the mast can be removed for storage and the </a:t>
            </a:r>
            <a:r>
              <a:rPr lang="en-ZA" sz="1200" dirty="0" err="1" smtClean="0"/>
              <a:t>sidestays</a:t>
            </a:r>
            <a:r>
              <a:rPr lang="en-ZA" sz="1200" dirty="0" smtClean="0"/>
              <a:t> can stay on the boat.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xmlns="" val="2098893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052736"/>
            <a:ext cx="5976664" cy="4482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54868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/>
              <a:t>Kicking Strap and Outhaul</a:t>
            </a:r>
            <a:endParaRPr lang="en-Z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5685401"/>
            <a:ext cx="6696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The cascade system of the kicking strap is seen in this photo, as well as the outhaul system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xmlns="" val="3426866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028733"/>
            <a:ext cx="3723878" cy="4965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5929" y="43602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Cunningham Control</a:t>
            </a:r>
            <a:endParaRPr lang="en-Z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2190496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Photo showing the mainsail purchase system for cunningham control (purple line).</a:t>
            </a:r>
          </a:p>
          <a:p>
            <a:pPr algn="ctr"/>
            <a:endParaRPr lang="en-ZA" dirty="0"/>
          </a:p>
          <a:p>
            <a:pPr algn="ctr"/>
            <a:r>
              <a:rPr lang="en-ZA" dirty="0" smtClean="0"/>
              <a:t>The other central cleat is for the jib cunningham control.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545516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114</Words>
  <Application>Microsoft Office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Dabchick Rigging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Dabchick Rigging</dc:title>
  <dc:creator>User</dc:creator>
  <cp:lastModifiedBy>F2821338</cp:lastModifiedBy>
  <cp:revision>5</cp:revision>
  <dcterms:created xsi:type="dcterms:W3CDTF">2014-09-07T20:08:54Z</dcterms:created>
  <dcterms:modified xsi:type="dcterms:W3CDTF">2016-01-11T10:02:42Z</dcterms:modified>
</cp:coreProperties>
</file>